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7"/>
  </p:notesMasterIdLst>
  <p:handoutMasterIdLst>
    <p:handoutMasterId r:id="rId48"/>
  </p:handoutMasterIdLst>
  <p:sldIdLst>
    <p:sldId id="360" r:id="rId2"/>
    <p:sldId id="361" r:id="rId3"/>
    <p:sldId id="362" r:id="rId4"/>
    <p:sldId id="363" r:id="rId5"/>
    <p:sldId id="419" r:id="rId6"/>
    <p:sldId id="365" r:id="rId7"/>
    <p:sldId id="366" r:id="rId8"/>
    <p:sldId id="367" r:id="rId9"/>
    <p:sldId id="400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401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395" r:id="rId4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1" autoAdjust="0"/>
    <p:restoredTop sz="94660"/>
  </p:normalViewPr>
  <p:slideViewPr>
    <p:cSldViewPr snapToGrid="0">
      <p:cViewPr varScale="1">
        <p:scale>
          <a:sx n="45" d="100"/>
          <a:sy n="45" d="100"/>
        </p:scale>
        <p:origin x="-648" y="-10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668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xmlns="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52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xmlns="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xmlns="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xmlns="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xmlns="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xmlns="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xmlns="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xmlns="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xmlns="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xmlns="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xmlns="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xmlns="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xmlns="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xmlns="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xmlns="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xmlns="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xmlns="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xmlns="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xmlns="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xmlns="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xmlns="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xmlns="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xmlns="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xmlns="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xmlns="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xmlns="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xmlns="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xmlns="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xmlns="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xmlns="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xmlns="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xmlns="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xmlns="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xmlns="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xmlns="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xmlns="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xmlns="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xmlns="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xmlns="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xmlns="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xmlns="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xmlns="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xmlns="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xmlns="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xmlns="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xmlns="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xmlns="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xmlns="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xmlns="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xmlns="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xmlns="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xmlns="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xmlns="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xmlns="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xmlns="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xmlns="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xmlns="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xmlns="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xmlns="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xmlns="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xmlns="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xmlns="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xmlns="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xmlns="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xmlns="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xmlns="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xmlns="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xmlns="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xmlns="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xmlns="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xmlns="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xmlns="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xmlns="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xmlns="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xmlns="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xmlns="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xmlns="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xmlns="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xmlns="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xmlns="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xmlns="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xmlns="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xmlns="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xmlns="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xmlns="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xmlns="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xmlns="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xmlns="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xmlns="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xmlns="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xmlns="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xmlns="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xmlns="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xmlns="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xmlns="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xmlns="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xmlns="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xmlns="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xmlns="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xmlns="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xmlns="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xmlns="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xmlns="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xmlns="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xmlns="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xmlns="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xmlns="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xmlns="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xmlns="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xmlns="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xmlns="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xmlns="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xmlns="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xmlns="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xmlns="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xmlns="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xmlns="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xmlns="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xmlns="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xmlns="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xmlns="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xmlns="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xmlns="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xmlns="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xmlns="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xmlns="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xmlns="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xmlns="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xmlns="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xmlns="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xmlns="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xmlns="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xmlns="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xmlns="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xmlns="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xmlns="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xmlns="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xmlns="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xmlns="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xmlns="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xmlns="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xmlns="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xmlns="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xmlns="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xmlns="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xmlns="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xmlns="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xmlns="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xmlns="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xmlns="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xmlns="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xmlns="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xmlns="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xmlns="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xmlns="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xmlns="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xmlns="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xmlns="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xmlns="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xmlns="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xmlns="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xmlns="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xmlns="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xmlns="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xmlns="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xmlns="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xmlns="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xmlns="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xmlns="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xmlns="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xmlns="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xmlns="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xmlns="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xmlns="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xmlns="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xmlns="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xmlns="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xmlns="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xmlns="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xmlns="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xmlns="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xmlns="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xmlns="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xmlns="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xmlns="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xmlns="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xmlns="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xmlns="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xmlns="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xmlns="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xmlns="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xmlns="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xmlns="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xmlns="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xmlns="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xmlns="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xmlns="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xmlns="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xmlns="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xmlns="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12842</TotalTime>
  <Words>2552</Words>
  <Application>Microsoft Macintosh PowerPoint</Application>
  <PresentationFormat>On-screen Show (4:3)</PresentationFormat>
  <Paragraphs>311</Paragraphs>
  <Slides>45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os-8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Nhung</cp:lastModifiedBy>
  <cp:revision>344</cp:revision>
  <cp:lastPrinted>2013-09-30T19:34:56Z</cp:lastPrinted>
  <dcterms:created xsi:type="dcterms:W3CDTF">2011-01-13T23:43:38Z</dcterms:created>
  <dcterms:modified xsi:type="dcterms:W3CDTF">2020-02-22T02:56:43Z</dcterms:modified>
</cp:coreProperties>
</file>